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1" r:id="rId1"/>
  </p:sldMasterIdLst>
  <p:sldIdLst>
    <p:sldId id="256" r:id="rId2"/>
    <p:sldId id="266" r:id="rId3"/>
    <p:sldId id="257" r:id="rId4"/>
    <p:sldId id="258" r:id="rId5"/>
    <p:sldId id="259" r:id="rId6"/>
    <p:sldId id="260" r:id="rId7"/>
    <p:sldId id="261" r:id="rId8"/>
    <p:sldId id="262" r:id="rId9"/>
    <p:sldId id="263" r:id="rId10"/>
    <p:sldId id="264"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4" d="100"/>
          <a:sy n="64" d="100"/>
        </p:scale>
        <p:origin x="-1482" y="-10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82312C91-A626-44BD-9D80-3624C0792878}"/>
              </a:ext>
            </a:extLst>
          </p:cNvPr>
          <p:cNvSpPr/>
          <p:nvPr/>
        </p:nvSpPr>
        <p:spPr>
          <a:xfrm>
            <a:off x="0" y="2372264"/>
            <a:ext cx="9144000" cy="2113472"/>
          </a:xfrm>
          <a:prstGeom prst="rect">
            <a:avLst/>
          </a:prstGeom>
          <a:solidFill>
            <a:schemeClr val="bg2">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Date Placeholder 27"/>
          <p:cNvSpPr>
            <a:spLocks noGrp="1"/>
          </p:cNvSpPr>
          <p:nvPr>
            <p:ph type="dt" sz="half" idx="10"/>
          </p:nvPr>
        </p:nvSpPr>
        <p:spPr>
          <a:xfrm>
            <a:off x="6477000" y="6416675"/>
            <a:ext cx="2133600" cy="365125"/>
          </a:xfrm>
        </p:spPr>
        <p:txBody>
          <a:bodyPr/>
          <a:lstStyle>
            <a:lvl1pPr>
              <a:defRPr>
                <a:latin typeface="+mn-lt"/>
                <a:cs typeface="Arial" pitchFamily="34" charset="0"/>
              </a:defRPr>
            </a:lvl1pPr>
            <a:extLst/>
          </a:lstStyle>
          <a:p>
            <a:fld id="{1D8BD707-D9CF-40AE-B4C6-C98DA3205C09}" type="datetimeFigureOut">
              <a:rPr lang="en-US" smtClean="0"/>
              <a:pPr/>
              <a:t>19-Oct-19</a:t>
            </a:fld>
            <a:endParaRPr lang="en-US"/>
          </a:p>
        </p:txBody>
      </p:sp>
      <p:sp>
        <p:nvSpPr>
          <p:cNvPr id="17" name="Footer Placeholder 16"/>
          <p:cNvSpPr>
            <a:spLocks noGrp="1"/>
          </p:cNvSpPr>
          <p:nvPr>
            <p:ph type="ftr" sz="quarter" idx="11"/>
          </p:nvPr>
        </p:nvSpPr>
        <p:spPr>
          <a:xfrm>
            <a:off x="914400" y="6416675"/>
            <a:ext cx="5562600" cy="365125"/>
          </a:xfrm>
        </p:spPr>
        <p:txBody>
          <a:bodyPr/>
          <a:lstStyle/>
          <a:p>
            <a:endParaRPr lang="en-US"/>
          </a:p>
        </p:txBody>
      </p:sp>
      <p:sp>
        <p:nvSpPr>
          <p:cNvPr id="29" name="Slide Number Placeholder 28"/>
          <p:cNvSpPr>
            <a:spLocks noGrp="1"/>
          </p:cNvSpPr>
          <p:nvPr>
            <p:ph type="sldNum" sz="quarter" idx="12"/>
          </p:nvPr>
        </p:nvSpPr>
        <p:spPr>
          <a:xfrm>
            <a:off x="8610600" y="6416675"/>
            <a:ext cx="457200" cy="365125"/>
          </a:xfrm>
        </p:spPr>
        <p:txBody>
          <a:bodyPr/>
          <a:lstStyle/>
          <a:p>
            <a:fld id="{B6F15528-21DE-4FAA-801E-634DDDAF4B2B}" type="slidenum">
              <a:rPr lang="en-US" smtClean="0"/>
              <a:pPr/>
              <a:t>‹#›</a:t>
            </a:fld>
            <a:endParaRPr lang="en-US"/>
          </a:p>
        </p:txBody>
      </p:sp>
      <p:sp>
        <p:nvSpPr>
          <p:cNvPr id="8" name="Title 7"/>
          <p:cNvSpPr>
            <a:spLocks noGrp="1"/>
          </p:cNvSpPr>
          <p:nvPr>
            <p:ph type="ctrTitle" hasCustomPrompt="1"/>
          </p:nvPr>
        </p:nvSpPr>
        <p:spPr>
          <a:xfrm>
            <a:off x="457200" y="2819400"/>
            <a:ext cx="8229600" cy="691896"/>
          </a:xfrm>
        </p:spPr>
        <p:txBody>
          <a:bodyPr/>
          <a:lstStyle>
            <a:lvl1pPr marR="9144" algn="ctr">
              <a:defRPr sz="3800" cap="all" spc="0" baseline="0">
                <a:solidFill>
                  <a:schemeClr val="tx1"/>
                </a:solidFill>
                <a:latin typeface="+mj-lt"/>
                <a:cs typeface="Arial" pitchFamily="34" charset="0"/>
              </a:defRPr>
            </a:lvl1pPr>
            <a:extLst/>
          </a:lstStyle>
          <a:p>
            <a:r>
              <a:rPr lang="en-US" dirty="0"/>
              <a:t>Click to edit title style</a:t>
            </a:r>
          </a:p>
        </p:txBody>
      </p:sp>
      <p:sp>
        <p:nvSpPr>
          <p:cNvPr id="18" name="Text Placeholder 2">
            <a:extLst>
              <a:ext uri="{FF2B5EF4-FFF2-40B4-BE49-F238E27FC236}">
                <a16:creationId xmlns:a16="http://schemas.microsoft.com/office/drawing/2014/main" xmlns="" id="{38821DBD-8C89-4419-93B6-FC276602F951}"/>
              </a:ext>
            </a:extLst>
          </p:cNvPr>
          <p:cNvSpPr>
            <a:spLocks noGrp="1"/>
          </p:cNvSpPr>
          <p:nvPr>
            <p:ph type="body" idx="1" hasCustomPrompt="1"/>
          </p:nvPr>
        </p:nvSpPr>
        <p:spPr>
          <a:xfrm>
            <a:off x="457200" y="3638551"/>
            <a:ext cx="8229600" cy="639762"/>
          </a:xfrm>
        </p:spPr>
        <p:txBody>
          <a:bodyPr anchor="ctr"/>
          <a:lstStyle>
            <a:lvl1pPr marL="73152" indent="0" algn="ctr">
              <a:buNone/>
              <a:defRPr sz="2400" b="0">
                <a:solidFill>
                  <a:schemeClr val="accent2"/>
                </a:solidFill>
              </a:defRPr>
            </a:lvl1pPr>
            <a:lvl2pPr>
              <a:buNone/>
              <a:defRPr sz="2000" b="1"/>
            </a:lvl2pPr>
            <a:lvl3pPr>
              <a:buNone/>
              <a:defRPr sz="1800" b="1"/>
            </a:lvl3pPr>
            <a:lvl4pPr>
              <a:buNone/>
              <a:defRPr sz="1600" b="1"/>
            </a:lvl4pPr>
            <a:lvl5pPr>
              <a:buNone/>
              <a:defRPr sz="1600" b="1"/>
            </a:lvl5pPr>
            <a:extLst/>
          </a:lstStyle>
          <a:p>
            <a:pPr marL="0">
              <a:spcBef>
                <a:spcPts val="0"/>
              </a:spcBef>
            </a:pPr>
            <a:r>
              <a:rPr lang="en-US" dirty="0"/>
              <a:t>Your name, Your teacher’s name</a:t>
            </a:r>
          </a:p>
          <a:p>
            <a:pPr marL="0">
              <a:spcBef>
                <a:spcPts val="0"/>
              </a:spcBef>
            </a:pPr>
            <a:r>
              <a:rPr lang="en-US" dirty="0"/>
              <a:t>Your school</a:t>
            </a: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609600"/>
          </a:xfrm>
        </p:spPr>
        <p:txBody>
          <a:bodyPr/>
          <a:lstStyle>
            <a:lvl1pPr algn="ctr">
              <a:defRPr b="0" cap="all" baseline="0">
                <a:solidFill>
                  <a:schemeClr val="tx1"/>
                </a:solidFill>
                <a:effectLst>
                  <a:outerShdw blurRad="38100" dist="38100" dir="2700000" algn="tl">
                    <a:srgbClr val="000000">
                      <a:alpha val="43137"/>
                    </a:srgbClr>
                  </a:outerShdw>
                </a:effectLst>
                <a:latin typeface="+mj-lt"/>
                <a:cs typeface="Arial" pitchFamily="34" charset="0"/>
              </a:defRPr>
            </a:lvl1pPr>
            <a:extLst/>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572000"/>
          </a:xfrm>
        </p:spPr>
        <p:txBody>
          <a:bodyPr/>
          <a:lstStyle>
            <a:lvl1pPr algn="ctr">
              <a:defRPr>
                <a:latin typeface="+mn-lt"/>
              </a:defRPr>
            </a:lvl1pPr>
            <a:lvl2pPr algn="ctr">
              <a:defRPr>
                <a:latin typeface="+mn-lt"/>
              </a:defRPr>
            </a:lvl2pPr>
            <a:lvl3pPr algn="ctr">
              <a:defRPr>
                <a:latin typeface="+mn-lt"/>
              </a:defRPr>
            </a:lvl3pPr>
            <a:lvl4pPr algn="ctr">
              <a:defRPr>
                <a:latin typeface="+mn-lt"/>
              </a:defRPr>
            </a:lvl4pPr>
            <a:lvl5pPr algn="ctr">
              <a:defRPr>
                <a:latin typeface="+mn-lt"/>
              </a:defRPr>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19-Oct-19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3352800"/>
            <a:ext cx="7772400" cy="1974059"/>
          </a:xfrm>
          <a:effectLst/>
        </p:spPr>
        <p:txBody>
          <a:bodyPr anchor="b">
            <a:scene3d>
              <a:camera prst="orthographicFront">
                <a:rot lat="0" lon="0" rev="0"/>
              </a:camera>
              <a:lightRig rig="contrasting" dir="t">
                <a:rot lat="0" lon="0" rev="7500000"/>
              </a:lightRig>
            </a:scene3d>
            <a:sp3d contourW="6350" prstMaterial="metal">
              <a:bevelT w="130810" h="31750" prst="relaxedInset"/>
              <a:contourClr>
                <a:schemeClr val="accent1">
                  <a:shade val="75000"/>
                </a:schemeClr>
              </a:contourClr>
            </a:sp3d>
          </a:bodyPr>
          <a:lstStyle>
            <a:lvl1pPr algn="l">
              <a:buNone/>
              <a:defRPr lang="en-US" sz="3800" b="1" cap="all" dirty="0">
                <a:ln/>
                <a:solidFill>
                  <a:schemeClr val="tx1"/>
                </a:solidFill>
                <a:effectLst/>
              </a:defRPr>
            </a:lvl1pPr>
            <a:extLst/>
          </a:lstStyle>
          <a:p>
            <a:r>
              <a:rPr lang="en-US" smtClean="0"/>
              <a:t>Click to edit Master title style</a:t>
            </a:r>
            <a:endParaRPr lang="en-US" dirty="0"/>
          </a:p>
        </p:txBody>
      </p:sp>
      <p:sp>
        <p:nvSpPr>
          <p:cNvPr id="3" name="Text Placeholder 2"/>
          <p:cNvSpPr>
            <a:spLocks noGrp="1"/>
          </p:cNvSpPr>
          <p:nvPr>
            <p:ph type="body" idx="1"/>
          </p:nvPr>
        </p:nvSpPr>
        <p:spPr>
          <a:xfrm>
            <a:off x="914400" y="5334000"/>
            <a:ext cx="7772400" cy="1052512"/>
          </a:xfrm>
        </p:spPr>
        <p:txBody>
          <a:bodyPr anchor="t"/>
          <a:lstStyle>
            <a:lvl1pPr marL="374904">
              <a:buNone/>
              <a:defRPr sz="20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19-Oct-19</a:t>
            </a:fld>
            <a:endParaRPr lang="en-US"/>
          </a:p>
        </p:txBody>
      </p:sp>
      <p:sp>
        <p:nvSpPr>
          <p:cNvPr id="5" name="Footer Placeholder 4"/>
          <p:cNvSpPr>
            <a:spLocks noGrp="1"/>
          </p:cNvSpPr>
          <p:nvPr>
            <p:ph type="ftr" sz="quarter" idx="11"/>
          </p:nvPr>
        </p:nvSpPr>
        <p:spPr>
          <a:xfrm>
            <a:off x="914400" y="6416675"/>
            <a:ext cx="5562600" cy="365125"/>
          </a:xfrm>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118D2517-69F4-4EEB-BA9B-124035414E72}"/>
              </a:ext>
            </a:extLst>
          </p:cNvPr>
          <p:cNvSpPr/>
          <p:nvPr/>
        </p:nvSpPr>
        <p:spPr>
          <a:xfrm>
            <a:off x="0" y="0"/>
            <a:ext cx="9144000" cy="6858000"/>
          </a:xfrm>
          <a:prstGeom prst="rect">
            <a:avLst/>
          </a:prstGeom>
          <a:solidFill>
            <a:schemeClr val="tx2">
              <a:lumMod val="50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baseline="0" dirty="0"/>
          </a:p>
        </p:txBody>
      </p:sp>
      <p:sp>
        <p:nvSpPr>
          <p:cNvPr id="3" name="Content Placeholder 2"/>
          <p:cNvSpPr>
            <a:spLocks noGrp="1"/>
          </p:cNvSpPr>
          <p:nvPr>
            <p:ph sz="half" idx="1"/>
          </p:nvPr>
        </p:nvSpPr>
        <p:spPr>
          <a:xfrm>
            <a:off x="464344" y="1371600"/>
            <a:ext cx="4038600" cy="4525963"/>
          </a:xfrm>
        </p:spPr>
        <p:txBody>
          <a:bodyPr/>
          <a:lstStyle>
            <a:lvl1pPr marL="0" indent="0">
              <a:buFontTx/>
              <a:buNone/>
              <a:defRPr sz="2000">
                <a:solidFill>
                  <a:schemeClr val="bg1"/>
                </a:solidFill>
              </a:defRPr>
            </a:lvl1pPr>
            <a:lvl2pPr>
              <a:defRPr sz="2400"/>
            </a:lvl2pPr>
            <a:lvl3pPr>
              <a:defRPr sz="2000"/>
            </a:lvl3pPr>
            <a:lvl4pPr>
              <a:defRPr sz="1800"/>
            </a:lvl4pPr>
            <a:lvl5pPr>
              <a:defRPr sz="1800"/>
            </a:lvl5pPr>
            <a:extLst/>
          </a:lstStyle>
          <a:p>
            <a:pPr lvl="0"/>
            <a:r>
              <a:rPr lang="en-US" smtClean="0"/>
              <a:t>Click to edit Master text styles</a:t>
            </a:r>
          </a:p>
        </p:txBody>
      </p:sp>
      <p:sp>
        <p:nvSpPr>
          <p:cNvPr id="4" name="Content Placeholder 3"/>
          <p:cNvSpPr>
            <a:spLocks noGrp="1"/>
          </p:cNvSpPr>
          <p:nvPr>
            <p:ph sz="half" idx="2"/>
          </p:nvPr>
        </p:nvSpPr>
        <p:spPr>
          <a:xfrm>
            <a:off x="4655344" y="1371600"/>
            <a:ext cx="4038600" cy="4525963"/>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lvl1pPr>
              <a:defRPr>
                <a:solidFill>
                  <a:schemeClr val="bg2"/>
                </a:solidFill>
              </a:defRPr>
            </a:lvl1pPr>
            <a:extLst/>
          </a:lstStyle>
          <a:p>
            <a:fld id="{1D8BD707-D9CF-40AE-B4C6-C98DA3205C09}" type="datetimeFigureOut">
              <a:rPr lang="en-US" smtClean="0"/>
              <a:pPr/>
              <a:t>19-Oct-19</a:t>
            </a:fld>
            <a:endParaRPr lang="en-US"/>
          </a:p>
        </p:txBody>
      </p:sp>
      <p:sp>
        <p:nvSpPr>
          <p:cNvPr id="6" name="Footer Placeholder 5"/>
          <p:cNvSpPr>
            <a:spLocks noGrp="1"/>
          </p:cNvSpPr>
          <p:nvPr>
            <p:ph type="ftr" sz="quarter" idx="11"/>
          </p:nvPr>
        </p:nvSpPr>
        <p:spPr/>
        <p:txBody>
          <a:bodyPr/>
          <a:lstStyle>
            <a:lvl1pPr>
              <a:defRPr>
                <a:solidFill>
                  <a:schemeClr val="bg2"/>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bg2"/>
                </a:solidFill>
              </a:defRPr>
            </a:lvl1pPr>
            <a:extLst/>
          </a:lstStyle>
          <a:p>
            <a:fld id="{B6F15528-21DE-4FAA-801E-634DDDAF4B2B}" type="slidenum">
              <a:rPr lang="en-US" smtClean="0"/>
              <a:pPr/>
              <a:t>‹#›</a:t>
            </a:fld>
            <a:endParaRPr lang="en-US"/>
          </a:p>
        </p:txBody>
      </p:sp>
      <p:sp>
        <p:nvSpPr>
          <p:cNvPr id="8" name="Title 7">
            <a:extLst>
              <a:ext uri="{FF2B5EF4-FFF2-40B4-BE49-F238E27FC236}">
                <a16:creationId xmlns:a16="http://schemas.microsoft.com/office/drawing/2014/main" xmlns="" id="{E77D2D04-D600-459B-9F6A-C192EF58357A}"/>
              </a:ext>
            </a:extLst>
          </p:cNvPr>
          <p:cNvSpPr>
            <a:spLocks noGrp="1"/>
          </p:cNvSpPr>
          <p:nvPr>
            <p:ph type="title"/>
          </p:nvPr>
        </p:nvSpPr>
        <p:spPr>
          <a:xfrm>
            <a:off x="464344" y="684306"/>
            <a:ext cx="8229600" cy="534894"/>
          </a:xfrm>
        </p:spPr>
        <p:txBody>
          <a:bodyPr/>
          <a:lstStyle>
            <a:lvl1pPr>
              <a:defRPr>
                <a:solidFill>
                  <a:schemeClr val="bg1"/>
                </a:solidFill>
              </a:defRPr>
            </a:lvl1pPr>
          </a:lstStyle>
          <a:p>
            <a:r>
              <a:rPr lang="en-US" smtClean="0"/>
              <a:t>Click to edit Master title style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4" name="Text Placeholder 3"/>
          <p:cNvSpPr>
            <a:spLocks noGrp="1"/>
          </p:cNvSpPr>
          <p:nvPr>
            <p:ph type="body" sz="half" idx="2"/>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5" name="Content Placeholder 4"/>
          <p:cNvSpPr>
            <a:spLocks noGrp="1"/>
          </p:cNvSpPr>
          <p:nvPr>
            <p:ph sz="quarter" idx="3"/>
          </p:nvPr>
        </p:nvSpPr>
        <p:spPr>
          <a:xfrm>
            <a:off x="457200" y="2459037"/>
            <a:ext cx="4040188" cy="3959352"/>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19-Oct-19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0" name="Title 9">
            <a:extLst>
              <a:ext uri="{FF2B5EF4-FFF2-40B4-BE49-F238E27FC236}">
                <a16:creationId xmlns:a16="http://schemas.microsoft.com/office/drawing/2014/main" xmlns="" id="{803F32D9-F201-4186-8FF1-887330D70E09}"/>
              </a:ext>
            </a:extLst>
          </p:cNvPr>
          <p:cNvSpPr>
            <a:spLocks noGrp="1"/>
          </p:cNvSpPr>
          <p:nvPr>
            <p:ph type="title"/>
          </p:nvPr>
        </p:nvSpPr>
        <p:spPr>
          <a:xfrm>
            <a:off x="457200" y="684306"/>
            <a:ext cx="8229600" cy="534894"/>
          </a:xfrm>
        </p:spPr>
        <p:txBody>
          <a:bodyPr/>
          <a:lstStyle/>
          <a:p>
            <a:r>
              <a:rPr lang="en-US" smtClean="0"/>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8BD707-D9CF-40AE-B4C6-C98DA3205C09}" type="datetimeFigureOut">
              <a:rPr lang="en-US" smtClean="0"/>
              <a:pPr/>
              <a:t>19-Oct-19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6" name="Title 5">
            <a:extLst>
              <a:ext uri="{FF2B5EF4-FFF2-40B4-BE49-F238E27FC236}">
                <a16:creationId xmlns:a16="http://schemas.microsoft.com/office/drawing/2014/main" xmlns="" id="{7BB1C106-1615-4E06-A823-0509AD3E5D26}"/>
              </a:ext>
            </a:extLst>
          </p:cNvPr>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19-Oct-19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85800" y="1676400"/>
            <a:ext cx="2514600" cy="43307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a:r>
              <a:rPr lang="en-US" smtClean="0"/>
              <a:t>Click to edit Master text styles</a:t>
            </a:r>
          </a:p>
        </p:txBody>
      </p:sp>
      <p:sp>
        <p:nvSpPr>
          <p:cNvPr id="4" name="Content Placeholder 3"/>
          <p:cNvSpPr>
            <a:spLocks noGrp="1"/>
          </p:cNvSpPr>
          <p:nvPr>
            <p:ph sz="half" idx="2"/>
          </p:nvPr>
        </p:nvSpPr>
        <p:spPr>
          <a:xfrm>
            <a:off x="3429000" y="1676400"/>
            <a:ext cx="5486400" cy="4330700"/>
          </a:xfrm>
        </p:spPr>
        <p:txBody>
          <a:bodyPr/>
          <a:lstStyle>
            <a:lvl1pPr>
              <a:defRPr sz="3200"/>
            </a:lvl1pPr>
            <a:lvl2pPr>
              <a:defRPr sz="2800"/>
            </a:lvl2pPr>
            <a:lvl3pPr>
              <a:defRPr sz="2400"/>
            </a:lvl3pPr>
            <a:lvl4pPr>
              <a:defRPr sz="2000"/>
            </a:lvl4pPr>
            <a:lvl5pPr>
              <a:defRPr sz="20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19-Oct-19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Title 7">
            <a:extLst>
              <a:ext uri="{FF2B5EF4-FFF2-40B4-BE49-F238E27FC236}">
                <a16:creationId xmlns:a16="http://schemas.microsoft.com/office/drawing/2014/main" xmlns="" id="{86AFC381-8884-4AE0-8F31-E6B5C86A8B13}"/>
              </a:ext>
            </a:extLst>
          </p:cNvPr>
          <p:cNvSpPr>
            <a:spLocks noGrp="1"/>
          </p:cNvSpPr>
          <p:nvPr>
            <p:ph type="title"/>
          </p:nvPr>
        </p:nvSpPr>
        <p:spPr>
          <a:xfrm>
            <a:off x="685800" y="684306"/>
            <a:ext cx="8229600" cy="534894"/>
          </a:xfrm>
        </p:spPr>
        <p:txBody>
          <a:bodyPr/>
          <a:lstStyle/>
          <a:p>
            <a:r>
              <a:rPr lang="en-US" smtClean="0"/>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cstate="print">
            <a:lum/>
          </a:blip>
          <a:srcRect/>
          <a:stretch>
            <a:fillRect l="-6000" r="-6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3CEE1EBC-E51B-4190-8159-3AE4D1D4E97F}"/>
              </a:ext>
            </a:extLst>
          </p:cNvPr>
          <p:cNvSpPr/>
          <p:nvPr/>
        </p:nvSpPr>
        <p:spPr>
          <a:xfrm>
            <a:off x="0" y="0"/>
            <a:ext cx="9144000" cy="6858000"/>
          </a:xfrm>
          <a:prstGeom prst="rect">
            <a:avLst/>
          </a:prstGeom>
          <a:solidFill>
            <a:schemeClr val="bg2">
              <a:lumMod val="50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baseline="0" dirty="0"/>
          </a:p>
        </p:txBody>
      </p:sp>
      <p:sp>
        <p:nvSpPr>
          <p:cNvPr id="22" name="Title Placeholder 21"/>
          <p:cNvSpPr>
            <a:spLocks noGrp="1"/>
          </p:cNvSpPr>
          <p:nvPr>
            <p:ph type="title"/>
          </p:nvPr>
        </p:nvSpPr>
        <p:spPr>
          <a:xfrm>
            <a:off x="685800" y="684306"/>
            <a:ext cx="7772400" cy="534894"/>
          </a:xfrm>
          <a:prstGeom prst="rect">
            <a:avLst/>
          </a:prstGeom>
        </p:spPr>
        <p:txBody>
          <a:bodyPr vert="horz" anchor="t">
            <a:noAutofit/>
          </a:bodyPr>
          <a:lstStyle/>
          <a:p>
            <a:r>
              <a:rPr lang="en-US" smtClean="0"/>
              <a:t>Click to edit Master title style</a:t>
            </a:r>
            <a:endParaRPr lang="en-US" dirty="0"/>
          </a:p>
        </p:txBody>
      </p:sp>
      <p:sp>
        <p:nvSpPr>
          <p:cNvPr id="13" name="Text Placeholder 12"/>
          <p:cNvSpPr>
            <a:spLocks noGrp="1"/>
          </p:cNvSpPr>
          <p:nvPr>
            <p:ph type="body" idx="1"/>
          </p:nvPr>
        </p:nvSpPr>
        <p:spPr>
          <a:xfrm>
            <a:off x="685800" y="1582777"/>
            <a:ext cx="7772400" cy="4572000"/>
          </a:xfrm>
          <a:prstGeom prst="rect">
            <a:avLst/>
          </a:prstGeom>
        </p:spPr>
        <p:txBody>
          <a:bodyPr vert="horz">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a:defRPr sz="1100">
                <a:solidFill>
                  <a:schemeClr val="tx2"/>
                </a:solidFill>
              </a:defRPr>
            </a:lvl1pPr>
            <a:extLst/>
          </a:lstStyle>
          <a:p>
            <a:fld id="{1D8BD707-D9CF-40AE-B4C6-C98DA3205C09}" type="datetimeFigureOut">
              <a:rPr lang="en-US" smtClean="0"/>
              <a:pPr/>
              <a:t>19-Oct-19</a:t>
            </a:fld>
            <a:endParaRPr lang="en-US"/>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a:defRPr sz="1100">
                <a:solidFill>
                  <a:schemeClr val="tx2"/>
                </a:solidFill>
                <a:latin typeface="+mn-lt"/>
              </a:defRPr>
            </a:lvl1pPr>
            <a:extLst/>
          </a:lstStyle>
          <a:p>
            <a:endParaRPr lang="en-US"/>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a:defRPr sz="1200">
                <a:solidFill>
                  <a:schemeClr val="tx2"/>
                </a:solidFill>
              </a:defRPr>
            </a:lvl1pPr>
            <a:extLst/>
          </a:lstStyle>
          <a:p>
            <a:fld id="{B6F15528-21DE-4FAA-801E-634DDDAF4B2B}" type="slidenum">
              <a:rPr lang="en-US" smtClean="0"/>
              <a:pPr/>
              <a:t>‹#›</a:t>
            </a:fld>
            <a:endParaRPr lang="en-US"/>
          </a:p>
        </p:txBody>
      </p:sp>
      <p:cxnSp>
        <p:nvCxnSpPr>
          <p:cNvPr id="20" name="Straight Connector 19">
            <a:extLst>
              <a:ext uri="{FF2B5EF4-FFF2-40B4-BE49-F238E27FC236}">
                <a16:creationId xmlns:a16="http://schemas.microsoft.com/office/drawing/2014/main" xmlns="" id="{30315360-7115-4341-8A2E-EB70634BF6AE}"/>
              </a:ext>
            </a:extLst>
          </p:cNvPr>
          <p:cNvCxnSpPr/>
          <p:nvPr/>
        </p:nvCxnSpPr>
        <p:spPr>
          <a:xfrm>
            <a:off x="4076700" y="1371600"/>
            <a:ext cx="9906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Tree>
  </p:cSld>
  <p:clrMap bg1="dk1" tx1="lt1" bg2="dk2" tx2="lt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Lst>
  <p:txStyles>
    <p:titleStyle>
      <a:lvl1pPr algn="ctr" rtl="0" eaLnBrk="1" latinLnBrk="0" hangingPunct="1">
        <a:spcBef>
          <a:spcPct val="0"/>
        </a:spcBef>
        <a:buNone/>
        <a:defRPr sz="3200" kern="1200" cap="all" spc="-150" baseline="0">
          <a:solidFill>
            <a:schemeClr val="tx1"/>
          </a:solidFill>
          <a:effectLst>
            <a:outerShdw blurRad="50800" dist="50800" dir="2700000" algn="tl" rotWithShape="0">
              <a:srgbClr val="000000">
                <a:alpha val="43137"/>
              </a:srgbClr>
            </a:outerShdw>
          </a:effectLst>
          <a:latin typeface="+mj-lt"/>
          <a:ea typeface="+mj-ea"/>
          <a:cs typeface="Arial" pitchFamily="34" charset="0"/>
        </a:defRPr>
      </a:lvl1pPr>
      <a:extLst/>
    </p:titleStyle>
    <p:bodyStyle>
      <a:lvl1pPr marL="411480" indent="-342900" algn="l" rtl="0" eaLnBrk="1" latinLnBrk="0" hangingPunct="1">
        <a:spcBef>
          <a:spcPts val="700"/>
        </a:spcBef>
        <a:buSzPct val="95000"/>
        <a:buFont typeface="Wingdings"/>
        <a:buChar char=""/>
        <a:defRPr sz="2000" kern="1200">
          <a:solidFill>
            <a:schemeClr val="tx1"/>
          </a:solidFill>
          <a:latin typeface="+mn-lt"/>
          <a:ea typeface="+mn-ea"/>
          <a:cs typeface="Arial" pitchFamily="34" charset="0"/>
        </a:defRPr>
      </a:lvl1pPr>
      <a:lvl2pPr marL="740664" indent="-285750" algn="l" rtl="0" eaLnBrk="1" latinLnBrk="0" hangingPunct="1">
        <a:spcBef>
          <a:spcPct val="20000"/>
        </a:spcBef>
        <a:buClr>
          <a:schemeClr val="accent2"/>
        </a:buClr>
        <a:buSzPct val="90000"/>
        <a:buFont typeface="Wingdings"/>
        <a:buChar char=""/>
        <a:defRPr sz="1800" kern="1200">
          <a:solidFill>
            <a:schemeClr val="tx1"/>
          </a:solidFill>
          <a:latin typeface="+mn-lt"/>
          <a:ea typeface="+mn-ea"/>
          <a:cs typeface="Arial" pitchFamily="34" charset="0"/>
        </a:defRPr>
      </a:lvl2pPr>
      <a:lvl3pPr marL="996696" indent="-228600" algn="l" rtl="0" eaLnBrk="1" latinLnBrk="0" hangingPunct="1">
        <a:spcBef>
          <a:spcPct val="20000"/>
        </a:spcBef>
        <a:buClr>
          <a:schemeClr val="accent2"/>
        </a:buClr>
        <a:buFont typeface="Wingdings 2"/>
        <a:buChar char=""/>
        <a:defRPr sz="1600" kern="1200">
          <a:solidFill>
            <a:schemeClr val="tx1"/>
          </a:solidFill>
          <a:latin typeface="+mn-lt"/>
          <a:ea typeface="+mn-ea"/>
          <a:cs typeface="Arial" pitchFamily="34" charset="0"/>
        </a:defRPr>
      </a:lvl3pPr>
      <a:lvl4pPr marL="1261872" indent="-228600" algn="l" rtl="0" eaLnBrk="1" latinLnBrk="0" hangingPunct="1">
        <a:spcBef>
          <a:spcPct val="20000"/>
        </a:spcBef>
        <a:buClr>
          <a:schemeClr val="accent3"/>
        </a:buClr>
        <a:buFont typeface="Wingdings 3"/>
        <a:buChar char=""/>
        <a:defRPr sz="1600" kern="1200">
          <a:solidFill>
            <a:schemeClr val="tx1"/>
          </a:solidFill>
          <a:latin typeface="+mn-lt"/>
          <a:ea typeface="+mn-ea"/>
          <a:cs typeface="Arial" pitchFamily="34" charset="0"/>
        </a:defRPr>
      </a:lvl4pPr>
      <a:lvl5pPr marL="1481328" indent="-210312" algn="l" rtl="0" eaLnBrk="1" latinLnBrk="0" hangingPunct="1">
        <a:spcBef>
          <a:spcPct val="20000"/>
        </a:spcBef>
        <a:buClr>
          <a:schemeClr val="accent3"/>
        </a:buClr>
        <a:buFont typeface="Wingdings 2"/>
        <a:buChar char=""/>
        <a:defRPr sz="1400" kern="1200">
          <a:solidFill>
            <a:schemeClr val="tx1"/>
          </a:solidFill>
          <a:latin typeface="+mn-lt"/>
          <a:ea typeface="+mn-ea"/>
          <a:cs typeface="Arial" pitchFamily="34" charset="0"/>
        </a:defRPr>
      </a:lvl5pPr>
      <a:lvl6pPr marL="1709928" indent="-210312" algn="l" rtl="0" eaLnBrk="1" latinLnBrk="0" hangingPunct="1">
        <a:spcBef>
          <a:spcPct val="20000"/>
        </a:spcBef>
        <a:buClr>
          <a:schemeClr val="accent3"/>
        </a:buClr>
        <a:buFont typeface="Wingdings 2"/>
        <a:buChar char=""/>
        <a:defRPr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9pPr>
      <a:extLst/>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3657600"/>
            <a:ext cx="8305800" cy="691896"/>
          </a:xfrm>
        </p:spPr>
        <p:txBody>
          <a:bodyPr/>
          <a:lstStyle/>
          <a:p>
            <a:pPr algn="l"/>
            <a:r>
              <a:rPr lang="en-US" sz="3200" dirty="0" smtClean="0"/>
              <a:t>Online Hostel management system</a:t>
            </a:r>
            <a:endParaRPr lang="en-US" sz="3200" dirty="0"/>
          </a:p>
        </p:txBody>
      </p:sp>
      <p:sp>
        <p:nvSpPr>
          <p:cNvPr id="4" name="Title 1"/>
          <p:cNvSpPr txBox="1">
            <a:spLocks/>
          </p:cNvSpPr>
          <p:nvPr/>
        </p:nvSpPr>
        <p:spPr>
          <a:xfrm>
            <a:off x="533400" y="2362200"/>
            <a:ext cx="8229600" cy="691896"/>
          </a:xfrm>
          <a:prstGeom prst="rect">
            <a:avLst/>
          </a:prstGeom>
        </p:spPr>
        <p:txBody>
          <a:bodyPr vert="horz" anchor="t">
            <a:noAutofit/>
          </a:bodyPr>
          <a:lstStyle/>
          <a:p>
            <a:pPr marR="9144" lvl="0" algn="ctr">
              <a:spcBef>
                <a:spcPct val="0"/>
              </a:spcBef>
            </a:pPr>
            <a:r>
              <a:rPr lang="en-US" sz="4000" dirty="0" smtClean="0"/>
              <a:t>WELCOME  TO  OUR  PRESENTATION</a:t>
            </a:r>
            <a:endParaRPr kumimoji="0" lang="en-US" sz="4000" b="0" i="0" u="none" strike="noStrike" kern="1200" cap="all" spc="0" normalizeH="0" baseline="0" noProof="0" dirty="0">
              <a:ln>
                <a:noFill/>
              </a:ln>
              <a:solidFill>
                <a:schemeClr val="tx1"/>
              </a:solidFill>
              <a:effectLst>
                <a:outerShdw blurRad="50800" dist="50800" dir="2700000" algn="tl" rotWithShape="0">
                  <a:srgbClr val="000000">
                    <a:alpha val="43137"/>
                  </a:srgbClr>
                </a:outerShdw>
              </a:effectLst>
              <a:uLnTx/>
              <a:uFillTx/>
              <a:latin typeface="+mj-lt"/>
              <a:ea typeface="+mj-ea"/>
              <a:cs typeface="Arial" pitchFamily="34" charset="0"/>
            </a:endParaRPr>
          </a:p>
        </p:txBody>
      </p:sp>
      <p:sp>
        <p:nvSpPr>
          <p:cNvPr id="5" name="Title 1"/>
          <p:cNvSpPr txBox="1">
            <a:spLocks/>
          </p:cNvSpPr>
          <p:nvPr/>
        </p:nvSpPr>
        <p:spPr>
          <a:xfrm>
            <a:off x="457200" y="3041904"/>
            <a:ext cx="8305800" cy="691896"/>
          </a:xfrm>
          <a:prstGeom prst="rect">
            <a:avLst/>
          </a:prstGeom>
        </p:spPr>
        <p:txBody>
          <a:bodyPr vert="horz" anchor="t">
            <a:noAutofit/>
          </a:bodyPr>
          <a:lstStyle/>
          <a:p>
            <a:pPr marL="0" marR="9144" lvl="0" indent="0" algn="ctr" defTabSz="914400" rtl="0" eaLnBrk="1" fontAlgn="auto" latinLnBrk="0" hangingPunct="1">
              <a:lnSpc>
                <a:spcPct val="100000"/>
              </a:lnSpc>
              <a:spcBef>
                <a:spcPct val="0"/>
              </a:spcBef>
              <a:spcAft>
                <a:spcPts val="0"/>
              </a:spcAft>
              <a:buClrTx/>
              <a:buSzTx/>
              <a:buFontTx/>
              <a:buNone/>
              <a:tabLst/>
              <a:defRPr/>
            </a:pPr>
            <a:r>
              <a:rPr kumimoji="0" lang="en-US" sz="3200" b="1" i="0" u="sng" strike="noStrike" kern="1200" cap="all" spc="0" normalizeH="0" baseline="0" noProof="0" dirty="0" smtClean="0">
                <a:ln>
                  <a:noFill/>
                </a:ln>
                <a:solidFill>
                  <a:schemeClr val="tx1"/>
                </a:solidFill>
                <a:uLnTx/>
                <a:uFillTx/>
                <a:latin typeface="+mj-lt"/>
                <a:ea typeface="+mj-ea"/>
                <a:cs typeface="Arial" pitchFamily="34" charset="0"/>
              </a:rPr>
              <a:t>Topic</a:t>
            </a:r>
            <a:endParaRPr kumimoji="0" lang="en-US" sz="3200" b="1" i="0" u="sng" strike="noStrike" kern="1200" cap="all" spc="0" normalizeH="0" baseline="0" noProof="0" dirty="0">
              <a:ln>
                <a:noFill/>
              </a:ln>
              <a:solidFill>
                <a:schemeClr val="tx1"/>
              </a:solidFill>
              <a:uLnTx/>
              <a:uFillTx/>
              <a:latin typeface="+mj-lt"/>
              <a:ea typeface="+mj-ea"/>
              <a:cs typeface="Arial"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RASEL\Desktop\National_Thank_You_Day.png"/>
          <p:cNvPicPr>
            <a:picLocks noGrp="1" noChangeAspect="1" noChangeArrowheads="1"/>
          </p:cNvPicPr>
          <p:nvPr>
            <p:ph idx="1"/>
          </p:nvPr>
        </p:nvPicPr>
        <p:blipFill>
          <a:blip r:embed="rId2"/>
          <a:srcRect/>
          <a:stretch>
            <a:fillRect/>
          </a:stretch>
        </p:blipFill>
        <p:spPr bwMode="auto">
          <a:xfrm>
            <a:off x="304800" y="2000250"/>
            <a:ext cx="8534400" cy="3333750"/>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09600"/>
            <a:ext cx="7772400" cy="609600"/>
          </a:xfrm>
        </p:spPr>
        <p:txBody>
          <a:bodyPr/>
          <a:lstStyle/>
          <a:p>
            <a:r>
              <a:rPr lang="en-US" dirty="0" smtClean="0"/>
              <a:t>Team  members</a:t>
            </a:r>
            <a:endParaRPr lang="en-US" dirty="0"/>
          </a:p>
        </p:txBody>
      </p:sp>
      <p:pic>
        <p:nvPicPr>
          <p:cNvPr id="4" name="Content Placeholder 3" descr="Copy Rasel.jpg"/>
          <p:cNvPicPr>
            <a:picLocks noGrp="1" noChangeAspect="1"/>
          </p:cNvPicPr>
          <p:nvPr>
            <p:ph idx="1"/>
          </p:nvPr>
        </p:nvPicPr>
        <p:blipFill>
          <a:blip r:embed="rId2" cstate="print"/>
          <a:stretch>
            <a:fillRect/>
          </a:stretch>
        </p:blipFill>
        <p:spPr>
          <a:xfrm>
            <a:off x="731458" y="1828801"/>
            <a:ext cx="2621342" cy="251459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7" name="Rectangle 6"/>
          <p:cNvSpPr/>
          <p:nvPr/>
        </p:nvSpPr>
        <p:spPr>
          <a:xfrm>
            <a:off x="457200" y="4648200"/>
            <a:ext cx="3276600" cy="1569660"/>
          </a:xfrm>
          <a:prstGeom prst="rect">
            <a:avLst/>
          </a:prstGeom>
        </p:spPr>
        <p:txBody>
          <a:bodyPr wrap="square">
            <a:spAutoFit/>
          </a:bodyPr>
          <a:lstStyle/>
          <a:p>
            <a:pPr algn="ctr"/>
            <a:r>
              <a:rPr lang="en-US" sz="2400" dirty="0" err="1" smtClean="0">
                <a:latin typeface="Times New Roman" pitchFamily="18" charset="0"/>
                <a:cs typeface="Times New Roman" pitchFamily="18" charset="0"/>
              </a:rPr>
              <a:t>MD.Rasel</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Hossain</a:t>
            </a:r>
            <a:endParaRPr lang="en-US" sz="2400" dirty="0" smtClean="0">
              <a:latin typeface="Times New Roman" pitchFamily="18" charset="0"/>
              <a:cs typeface="Times New Roman" pitchFamily="18" charset="0"/>
            </a:endParaRPr>
          </a:p>
          <a:p>
            <a:pPr algn="ctr"/>
            <a:r>
              <a:rPr lang="en-US" sz="2400" dirty="0" smtClean="0">
                <a:latin typeface="Times New Roman" pitchFamily="18" charset="0"/>
                <a:cs typeface="Times New Roman" pitchFamily="18" charset="0"/>
              </a:rPr>
              <a:t>Department of CSE</a:t>
            </a:r>
          </a:p>
          <a:p>
            <a:pPr algn="ctr"/>
            <a:r>
              <a:rPr lang="en-US" sz="2400" dirty="0" smtClean="0">
                <a:latin typeface="Times New Roman" pitchFamily="18" charset="0"/>
                <a:cs typeface="Times New Roman" pitchFamily="18" charset="0"/>
              </a:rPr>
              <a:t>ID:163432521</a:t>
            </a:r>
          </a:p>
          <a:p>
            <a:pPr algn="ctr"/>
            <a:r>
              <a:rPr lang="en-US" sz="2400" dirty="0" smtClean="0">
                <a:latin typeface="Times New Roman" pitchFamily="18" charset="0"/>
                <a:cs typeface="Times New Roman" pitchFamily="18" charset="0"/>
              </a:rPr>
              <a:t>Batch:43</a:t>
            </a:r>
            <a:r>
              <a:rPr lang="en-US" sz="2400" baseline="30000" dirty="0" smtClean="0">
                <a:latin typeface="Times New Roman" pitchFamily="18" charset="0"/>
                <a:cs typeface="Times New Roman" pitchFamily="18" charset="0"/>
              </a:rPr>
              <a:t>rd</a:t>
            </a:r>
            <a:r>
              <a:rPr lang="en-US" sz="2400" dirty="0" smtClean="0">
                <a:latin typeface="Times New Roman" pitchFamily="18" charset="0"/>
                <a:cs typeface="Times New Roman" pitchFamily="18" charset="0"/>
              </a:rPr>
              <a:t> </a:t>
            </a:r>
          </a:p>
        </p:txBody>
      </p:sp>
      <p:sp>
        <p:nvSpPr>
          <p:cNvPr id="8" name="Rectangle 7"/>
          <p:cNvSpPr/>
          <p:nvPr/>
        </p:nvSpPr>
        <p:spPr>
          <a:xfrm>
            <a:off x="4953000" y="4648200"/>
            <a:ext cx="3276600" cy="1569660"/>
          </a:xfrm>
          <a:prstGeom prst="rect">
            <a:avLst/>
          </a:prstGeom>
        </p:spPr>
        <p:txBody>
          <a:bodyPr wrap="square">
            <a:spAutoFit/>
          </a:bodyPr>
          <a:lstStyle/>
          <a:p>
            <a:pPr algn="ctr"/>
            <a:r>
              <a:rPr lang="en-US" sz="2400" dirty="0" err="1" smtClean="0">
                <a:latin typeface="Times New Roman" pitchFamily="18" charset="0"/>
                <a:cs typeface="Times New Roman" pitchFamily="18" charset="0"/>
              </a:rPr>
              <a:t>MD.Abul</a:t>
            </a:r>
            <a:r>
              <a:rPr lang="en-US" sz="2400" dirty="0" smtClean="0">
                <a:latin typeface="Times New Roman" pitchFamily="18" charset="0"/>
                <a:cs typeface="Times New Roman" pitchFamily="18" charset="0"/>
              </a:rPr>
              <a:t> </a:t>
            </a:r>
            <a:r>
              <a:rPr lang="en-US" sz="2400" dirty="0" err="1" smtClean="0">
                <a:latin typeface="Times New Roman" pitchFamily="18" charset="0"/>
                <a:cs typeface="Times New Roman" pitchFamily="18" charset="0"/>
              </a:rPr>
              <a:t>Hossain</a:t>
            </a:r>
            <a:endParaRPr lang="en-US" sz="2400" dirty="0" smtClean="0">
              <a:latin typeface="Times New Roman" pitchFamily="18" charset="0"/>
              <a:cs typeface="Times New Roman" pitchFamily="18" charset="0"/>
            </a:endParaRPr>
          </a:p>
          <a:p>
            <a:pPr algn="ctr"/>
            <a:r>
              <a:rPr lang="en-US" sz="2400" dirty="0" smtClean="0">
                <a:latin typeface="Times New Roman" pitchFamily="18" charset="0"/>
                <a:cs typeface="Times New Roman" pitchFamily="18" charset="0"/>
              </a:rPr>
              <a:t>Department of CSE</a:t>
            </a:r>
          </a:p>
          <a:p>
            <a:pPr algn="ctr"/>
            <a:r>
              <a:rPr lang="en-US" sz="2400" dirty="0" smtClean="0">
                <a:latin typeface="Times New Roman" pitchFamily="18" charset="0"/>
                <a:cs typeface="Times New Roman" pitchFamily="18" charset="0"/>
              </a:rPr>
              <a:t>ID:1634325</a:t>
            </a:r>
          </a:p>
          <a:p>
            <a:pPr algn="ctr"/>
            <a:r>
              <a:rPr lang="en-US" sz="2400" dirty="0" smtClean="0">
                <a:latin typeface="Times New Roman" pitchFamily="18" charset="0"/>
                <a:cs typeface="Times New Roman" pitchFamily="18" charset="0"/>
              </a:rPr>
              <a:t>Batch:43</a:t>
            </a:r>
            <a:r>
              <a:rPr lang="en-US" sz="2400" baseline="30000" dirty="0" smtClean="0">
                <a:latin typeface="Times New Roman" pitchFamily="18" charset="0"/>
                <a:cs typeface="Times New Roman" pitchFamily="18" charset="0"/>
              </a:rPr>
              <a:t>rd</a:t>
            </a:r>
            <a:r>
              <a:rPr lang="en-US" sz="2400" dirty="0" smtClean="0">
                <a:latin typeface="Times New Roman" pitchFamily="18" charset="0"/>
                <a:cs typeface="Times New Roman" pitchFamily="18" charset="0"/>
              </a:rPr>
              <a:t> </a:t>
            </a:r>
          </a:p>
        </p:txBody>
      </p:sp>
      <p:pic>
        <p:nvPicPr>
          <p:cNvPr id="18434" name="Picture 2" descr="C:\Users\RASEL\Desktop\hoss.jpg"/>
          <p:cNvPicPr>
            <a:picLocks noChangeAspect="1" noChangeArrowheads="1"/>
          </p:cNvPicPr>
          <p:nvPr/>
        </p:nvPicPr>
        <p:blipFill>
          <a:blip r:embed="rId3"/>
          <a:srcRect/>
          <a:stretch>
            <a:fillRect/>
          </a:stretch>
        </p:blipFill>
        <p:spPr bwMode="auto">
          <a:xfrm rot="738000">
            <a:off x="5328292" y="1897512"/>
            <a:ext cx="2653468" cy="249670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rial" pitchFamily="34" charset="0"/>
              </a:rPr>
              <a:t>Background  Study</a:t>
            </a:r>
            <a:endParaRPr lang="en-US" dirty="0">
              <a:latin typeface="Arial" pitchFamily="34" charset="0"/>
            </a:endParaRPr>
          </a:p>
        </p:txBody>
      </p:sp>
      <p:sp>
        <p:nvSpPr>
          <p:cNvPr id="3" name="Content Placeholder 2"/>
          <p:cNvSpPr>
            <a:spLocks noGrp="1"/>
          </p:cNvSpPr>
          <p:nvPr>
            <p:ph idx="1"/>
          </p:nvPr>
        </p:nvSpPr>
        <p:spPr>
          <a:xfrm>
            <a:off x="304800" y="2362200"/>
            <a:ext cx="8610600" cy="3429000"/>
          </a:xfrm>
        </p:spPr>
        <p:txBody>
          <a:bodyPr>
            <a:normAutofit/>
          </a:bodyPr>
          <a:lstStyle/>
          <a:p>
            <a:pPr algn="just">
              <a:buNone/>
            </a:pPr>
            <a:r>
              <a:rPr lang="en-US" sz="2800" dirty="0" smtClean="0">
                <a:latin typeface="Times New Roman" pitchFamily="18" charset="0"/>
                <a:cs typeface="Times New Roman" pitchFamily="18" charset="0"/>
              </a:rPr>
              <a:t>The hostel management system is web based system to provide hostel. The software will be great relief to the employees. This system also keeps details of the hostellers and applied borders. Its automatically select the students from the mess calculation, complaint registration, notice board etc. </a:t>
            </a:r>
          </a:p>
          <a:p>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rial" pitchFamily="34" charset="0"/>
              </a:rPr>
              <a:t>Features</a:t>
            </a:r>
            <a:endParaRPr lang="en-US" dirty="0">
              <a:latin typeface="Arial" pitchFamily="34" charset="0"/>
            </a:endParaRPr>
          </a:p>
        </p:txBody>
      </p:sp>
      <p:sp>
        <p:nvSpPr>
          <p:cNvPr id="3" name="Content Placeholder 2"/>
          <p:cNvSpPr>
            <a:spLocks noGrp="1"/>
          </p:cNvSpPr>
          <p:nvPr>
            <p:ph idx="1"/>
          </p:nvPr>
        </p:nvSpPr>
        <p:spPr>
          <a:xfrm>
            <a:off x="685800" y="1752600"/>
            <a:ext cx="7772400" cy="4572000"/>
          </a:xfrm>
        </p:spPr>
        <p:txBody>
          <a:bodyPr/>
          <a:lstStyle/>
          <a:p>
            <a:pPr lvl="0" algn="l"/>
            <a:r>
              <a:rPr lang="en-US" sz="2800" dirty="0" smtClean="0">
                <a:latin typeface="Times New Roman" pitchFamily="18" charset="0"/>
                <a:cs typeface="Times New Roman" pitchFamily="18" charset="0"/>
              </a:rPr>
              <a:t>Borders login</a:t>
            </a:r>
          </a:p>
          <a:p>
            <a:pPr lvl="0" algn="l"/>
            <a:r>
              <a:rPr lang="en-US" sz="2800" dirty="0" smtClean="0">
                <a:latin typeface="Times New Roman" pitchFamily="18" charset="0"/>
                <a:cs typeface="Times New Roman" pitchFamily="18" charset="0"/>
              </a:rPr>
              <a:t>Admin login</a:t>
            </a:r>
          </a:p>
          <a:p>
            <a:pPr lvl="0" algn="l"/>
            <a:r>
              <a:rPr lang="en-US" sz="2800" dirty="0" smtClean="0">
                <a:latin typeface="Times New Roman" pitchFamily="18" charset="0"/>
                <a:cs typeface="Times New Roman" pitchFamily="18" charset="0"/>
              </a:rPr>
              <a:t>Registration option</a:t>
            </a:r>
          </a:p>
          <a:p>
            <a:pPr lvl="0" algn="l"/>
            <a:r>
              <a:rPr lang="en-US" sz="2800" dirty="0" smtClean="0">
                <a:latin typeface="Times New Roman" pitchFamily="18" charset="0"/>
                <a:cs typeface="Times New Roman" pitchFamily="18" charset="0"/>
              </a:rPr>
              <a:t>Room chooses &amp; availability factuality</a:t>
            </a:r>
          </a:p>
          <a:p>
            <a:pPr lvl="0" algn="l"/>
            <a:r>
              <a:rPr lang="en-US" sz="2800" dirty="0" err="1" smtClean="0">
                <a:latin typeface="Times New Roman" pitchFamily="18" charset="0"/>
                <a:cs typeface="Times New Roman" pitchFamily="18" charset="0"/>
              </a:rPr>
              <a:t>Dyning</a:t>
            </a:r>
            <a:r>
              <a:rPr lang="en-US" sz="2800" dirty="0" smtClean="0">
                <a:latin typeface="Times New Roman" pitchFamily="18" charset="0"/>
                <a:cs typeface="Times New Roman" pitchFamily="18" charset="0"/>
              </a:rPr>
              <a:t>  Management system</a:t>
            </a:r>
          </a:p>
          <a:p>
            <a:pPr lvl="0" algn="l"/>
            <a:r>
              <a:rPr lang="en-US" sz="2800" dirty="0" smtClean="0">
                <a:latin typeface="Times New Roman" pitchFamily="18" charset="0"/>
                <a:cs typeface="Times New Roman" pitchFamily="18" charset="0"/>
              </a:rPr>
              <a:t>Online hotel system saves time spent on manual updates</a:t>
            </a:r>
          </a:p>
          <a:p>
            <a:pPr lvl="0" algn="l"/>
            <a:r>
              <a:rPr lang="en-US" sz="2800" dirty="0" smtClean="0">
                <a:latin typeface="Times New Roman" pitchFamily="18" charset="0"/>
                <a:cs typeface="Times New Roman" pitchFamily="18" charset="0"/>
              </a:rPr>
              <a:t>Access to a single dashboard to control all functions</a:t>
            </a:r>
          </a:p>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81000"/>
            <a:ext cx="7772400" cy="609600"/>
          </a:xfrm>
        </p:spPr>
        <p:txBody>
          <a:bodyPr/>
          <a:lstStyle/>
          <a:p>
            <a:r>
              <a:rPr lang="en-US" b="1" dirty="0" smtClean="0">
                <a:effectLst/>
                <a:latin typeface="Arial" pitchFamily="34" charset="0"/>
              </a:rPr>
              <a:t>Gantt chart</a:t>
            </a:r>
            <a:endParaRPr lang="en-US" dirty="0">
              <a:effectLst/>
              <a:latin typeface="Arial" pitchFamily="34" charset="0"/>
            </a:endParaRPr>
          </a:p>
        </p:txBody>
      </p:sp>
      <p:pic>
        <p:nvPicPr>
          <p:cNvPr id="4" name="Content Placeholder 3" descr="Gantt cart.PNG"/>
          <p:cNvPicPr>
            <a:picLocks noGrp="1" noChangeAspect="1"/>
          </p:cNvPicPr>
          <p:nvPr>
            <p:ph idx="1"/>
          </p:nvPr>
        </p:nvPicPr>
        <p:blipFill>
          <a:blip r:embed="rId2"/>
          <a:stretch>
            <a:fillRect/>
          </a:stretch>
        </p:blipFill>
        <p:spPr>
          <a:xfrm>
            <a:off x="665677" y="1490390"/>
            <a:ext cx="7868723" cy="5215210"/>
          </a:xfr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rial" pitchFamily="34" charset="0"/>
              </a:rPr>
              <a:t>Software  Requirements</a:t>
            </a:r>
            <a:endParaRPr lang="en-US" dirty="0">
              <a:latin typeface="Arial" pitchFamily="34" charset="0"/>
            </a:endParaRPr>
          </a:p>
        </p:txBody>
      </p:sp>
      <p:sp>
        <p:nvSpPr>
          <p:cNvPr id="3" name="Content Placeholder 2"/>
          <p:cNvSpPr>
            <a:spLocks noGrp="1"/>
          </p:cNvSpPr>
          <p:nvPr>
            <p:ph idx="1"/>
          </p:nvPr>
        </p:nvSpPr>
        <p:spPr>
          <a:xfrm>
            <a:off x="685800" y="1981200"/>
            <a:ext cx="7772400" cy="3962400"/>
          </a:xfrm>
        </p:spPr>
        <p:txBody>
          <a:bodyPr>
            <a:normAutofit/>
          </a:bodyPr>
          <a:lstStyle/>
          <a:p>
            <a:pPr lvl="0" algn="l"/>
            <a:r>
              <a:rPr lang="en-US" sz="2800" dirty="0" smtClean="0">
                <a:latin typeface="Times New Roman" pitchFamily="18" charset="0"/>
                <a:cs typeface="Times New Roman" pitchFamily="18" charset="0"/>
              </a:rPr>
              <a:t>XAMPP server</a:t>
            </a:r>
          </a:p>
          <a:p>
            <a:pPr lvl="0" algn="l"/>
            <a:r>
              <a:rPr lang="en-US" sz="2800" b="1" dirty="0" smtClean="0">
                <a:latin typeface="Times New Roman" pitchFamily="18" charset="0"/>
                <a:cs typeface="Times New Roman" pitchFamily="18" charset="0"/>
              </a:rPr>
              <a:t>Language Used</a:t>
            </a:r>
            <a:endParaRPr lang="en-US" sz="2800" dirty="0" smtClean="0">
              <a:latin typeface="Times New Roman" pitchFamily="18" charset="0"/>
              <a:cs typeface="Times New Roman" pitchFamily="18" charset="0"/>
            </a:endParaRPr>
          </a:p>
          <a:p>
            <a:pPr lvl="1" algn="l"/>
            <a:r>
              <a:rPr lang="en-US" sz="2800" b="1" dirty="0" smtClean="0">
                <a:latin typeface="Times New Roman" pitchFamily="18" charset="0"/>
                <a:cs typeface="Times New Roman" pitchFamily="18" charset="0"/>
              </a:rPr>
              <a:t>Front End(User Interface) </a:t>
            </a:r>
            <a:r>
              <a:rPr lang="en-US" sz="2800" dirty="0" smtClean="0">
                <a:latin typeface="Times New Roman" pitchFamily="18" charset="0"/>
                <a:cs typeface="Times New Roman" pitchFamily="18" charset="0"/>
              </a:rPr>
              <a:t>HTML 5 , CSS,JAVASCRIPT</a:t>
            </a:r>
          </a:p>
          <a:p>
            <a:pPr lvl="1" algn="l"/>
            <a:r>
              <a:rPr lang="en-US" sz="2800" b="1" dirty="0" smtClean="0">
                <a:latin typeface="Times New Roman" pitchFamily="18" charset="0"/>
                <a:cs typeface="Times New Roman" pitchFamily="18" charset="0"/>
              </a:rPr>
              <a:t>Server Language</a:t>
            </a:r>
            <a:r>
              <a:rPr lang="en-US" sz="2800" dirty="0" smtClean="0">
                <a:latin typeface="Times New Roman" pitchFamily="18" charset="0"/>
                <a:cs typeface="Times New Roman" pitchFamily="18" charset="0"/>
              </a:rPr>
              <a:t> PHP </a:t>
            </a:r>
          </a:p>
          <a:p>
            <a:pPr lvl="1" algn="l"/>
            <a:r>
              <a:rPr lang="en-US" sz="2800" b="1" dirty="0" smtClean="0">
                <a:latin typeface="Times New Roman" pitchFamily="18" charset="0"/>
                <a:cs typeface="Times New Roman" pitchFamily="18" charset="0"/>
              </a:rPr>
              <a:t>Back End </a:t>
            </a:r>
            <a:r>
              <a:rPr lang="en-US" sz="2800" dirty="0" smtClean="0">
                <a:latin typeface="Times New Roman" pitchFamily="18" charset="0"/>
                <a:cs typeface="Times New Roman" pitchFamily="18" charset="0"/>
              </a:rPr>
              <a:t>MYSQL</a:t>
            </a:r>
            <a:endParaRPr lang="en-US" sz="28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533400"/>
            <a:ext cx="7772400" cy="609600"/>
          </a:xfrm>
        </p:spPr>
        <p:txBody>
          <a:bodyPr/>
          <a:lstStyle/>
          <a:p>
            <a:r>
              <a:rPr lang="en-US" b="1" dirty="0" smtClean="0">
                <a:latin typeface="Arial" pitchFamily="34" charset="0"/>
              </a:rPr>
              <a:t>Data  flow  diagram</a:t>
            </a:r>
            <a:r>
              <a:rPr lang="en-US" dirty="0" smtClean="0"/>
              <a:t/>
            </a:r>
            <a:br>
              <a:rPr lang="en-US" dirty="0" smtClean="0"/>
            </a:br>
            <a:endParaRPr lang="en-US" dirty="0"/>
          </a:p>
        </p:txBody>
      </p:sp>
      <p:pic>
        <p:nvPicPr>
          <p:cNvPr id="4" name="Content Placeholder 3" descr="Data flow Diagram.PNG"/>
          <p:cNvPicPr>
            <a:picLocks noGrp="1" noChangeAspect="1"/>
          </p:cNvPicPr>
          <p:nvPr>
            <p:ph idx="1"/>
          </p:nvPr>
        </p:nvPicPr>
        <p:blipFill>
          <a:blip r:embed="rId2"/>
          <a:stretch>
            <a:fillRect/>
          </a:stretch>
        </p:blipFill>
        <p:spPr>
          <a:xfrm>
            <a:off x="609600" y="1676400"/>
            <a:ext cx="8001000" cy="4953000"/>
          </a:xfr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rial" pitchFamily="34" charset="0"/>
              </a:rPr>
              <a:t>Document  flow  diagram</a:t>
            </a:r>
            <a:endParaRPr lang="en-US" dirty="0">
              <a:latin typeface="Arial" pitchFamily="34" charset="0"/>
            </a:endParaRPr>
          </a:p>
        </p:txBody>
      </p:sp>
      <p:pic>
        <p:nvPicPr>
          <p:cNvPr id="4" name="Content Placeholder 3" descr="Document flow Diagram.PNG"/>
          <p:cNvPicPr>
            <a:picLocks noGrp="1" noChangeAspect="1"/>
          </p:cNvPicPr>
          <p:nvPr>
            <p:ph idx="1"/>
          </p:nvPr>
        </p:nvPicPr>
        <p:blipFill>
          <a:blip r:embed="rId2"/>
          <a:stretch>
            <a:fillRect/>
          </a:stretch>
        </p:blipFill>
        <p:spPr>
          <a:xfrm>
            <a:off x="457201" y="1676398"/>
            <a:ext cx="8229598" cy="4876802"/>
          </a:xfr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09600"/>
          </a:xfrm>
        </p:spPr>
        <p:txBody>
          <a:bodyPr/>
          <a:lstStyle/>
          <a:p>
            <a:r>
              <a:rPr lang="en-US" b="1" dirty="0" smtClean="0">
                <a:latin typeface="Arial" pitchFamily="34" charset="0"/>
              </a:rPr>
              <a:t>Contribution</a:t>
            </a:r>
            <a:endParaRPr lang="en-US" dirty="0">
              <a:latin typeface="Arial" pitchFamily="34" charset="0"/>
            </a:endParaRPr>
          </a:p>
        </p:txBody>
      </p:sp>
      <p:sp>
        <p:nvSpPr>
          <p:cNvPr id="3" name="Content Placeholder 2"/>
          <p:cNvSpPr>
            <a:spLocks noGrp="1"/>
          </p:cNvSpPr>
          <p:nvPr>
            <p:ph idx="1"/>
          </p:nvPr>
        </p:nvSpPr>
        <p:spPr>
          <a:xfrm>
            <a:off x="304800" y="1371600"/>
            <a:ext cx="8610600" cy="1676400"/>
          </a:xfrm>
        </p:spPr>
        <p:txBody>
          <a:bodyPr numCol="1"/>
          <a:lstStyle/>
          <a:p>
            <a:pPr algn="just">
              <a:buNone/>
            </a:pPr>
            <a:r>
              <a:rPr lang="en-US" sz="2800" dirty="0" smtClean="0">
                <a:latin typeface="Times New Roman" pitchFamily="18" charset="0"/>
                <a:cs typeface="Times New Roman" pitchFamily="18" charset="0"/>
              </a:rPr>
              <a:t>The existing system is manual based and need lot of efforts and consume enough time. In the existing system we can apply for the hostels online.</a:t>
            </a:r>
          </a:p>
          <a:p>
            <a:endParaRPr lang="en-US" dirty="0"/>
          </a:p>
        </p:txBody>
      </p:sp>
      <p:sp>
        <p:nvSpPr>
          <p:cNvPr id="6" name="Title 1"/>
          <p:cNvSpPr txBox="1">
            <a:spLocks/>
          </p:cNvSpPr>
          <p:nvPr/>
        </p:nvSpPr>
        <p:spPr>
          <a:xfrm>
            <a:off x="685800" y="2971800"/>
            <a:ext cx="7772400" cy="609600"/>
          </a:xfrm>
          <a:prstGeom prst="rect">
            <a:avLst/>
          </a:prstGeom>
        </p:spPr>
        <p:txBody>
          <a:bodyPr vert="horz" anchor="t">
            <a:noAutofit/>
          </a:bodyPr>
          <a:lstStyle/>
          <a:p>
            <a:pPr lvl="0" algn="ctr">
              <a:spcBef>
                <a:spcPct val="0"/>
              </a:spcBef>
            </a:pPr>
            <a:r>
              <a:rPr lang="en-US" sz="3200" b="1" dirty="0" smtClean="0">
                <a:latin typeface="Arial" pitchFamily="34" charset="0"/>
                <a:cs typeface="Arial" pitchFamily="34" charset="0"/>
              </a:rPr>
              <a:t>CONCLUSION</a:t>
            </a:r>
            <a:endParaRPr kumimoji="0" lang="en-US" sz="3200" b="0" i="0" u="none" strike="noStrike" kern="1200" cap="all" spc="-150" normalizeH="0" baseline="0" noProof="0" dirty="0">
              <a:ln>
                <a:noFill/>
              </a:ln>
              <a:solidFill>
                <a:schemeClr val="tx1"/>
              </a:solidFill>
              <a:effectLst>
                <a:outerShdw blurRad="38100" dist="38100" dir="2700000" algn="tl">
                  <a:srgbClr val="000000">
                    <a:alpha val="43137"/>
                  </a:srgbClr>
                </a:outerShdw>
              </a:effectLst>
              <a:uLnTx/>
              <a:uFillTx/>
              <a:latin typeface="Arial" pitchFamily="34" charset="0"/>
              <a:ea typeface="+mj-ea"/>
              <a:cs typeface="Arial" pitchFamily="34" charset="0"/>
            </a:endParaRPr>
          </a:p>
        </p:txBody>
      </p:sp>
      <p:sp>
        <p:nvSpPr>
          <p:cNvPr id="7" name="Content Placeholder 2"/>
          <p:cNvSpPr txBox="1">
            <a:spLocks/>
          </p:cNvSpPr>
          <p:nvPr/>
        </p:nvSpPr>
        <p:spPr>
          <a:xfrm>
            <a:off x="228600" y="3810000"/>
            <a:ext cx="8763000" cy="2743200"/>
          </a:xfrm>
          <a:prstGeom prst="rect">
            <a:avLst/>
          </a:prstGeom>
        </p:spPr>
        <p:txBody>
          <a:bodyPr vert="horz" numCol="1">
            <a:noAutofit/>
          </a:bodyPr>
          <a:lstStyle/>
          <a:p>
            <a:pPr algn="just"/>
            <a:r>
              <a:rPr lang="en-US" sz="2800" dirty="0" smtClean="0">
                <a:latin typeface="Times New Roman" pitchFamily="18" charset="0"/>
                <a:cs typeface="Times New Roman" pitchFamily="18" charset="0"/>
              </a:rPr>
              <a:t>To conclude the description about the project developed using PHP with </a:t>
            </a:r>
            <a:r>
              <a:rPr lang="en-US" sz="2800" dirty="0" err="1" smtClean="0">
                <a:latin typeface="Times New Roman" pitchFamily="18" charset="0"/>
                <a:cs typeface="Times New Roman" pitchFamily="18" charset="0"/>
              </a:rPr>
              <a:t>MySQL</a:t>
            </a:r>
            <a:r>
              <a:rPr lang="en-US" sz="2800" dirty="0" smtClean="0">
                <a:latin typeface="Times New Roman" pitchFamily="18" charset="0"/>
                <a:cs typeface="Times New Roman" pitchFamily="18" charset="0"/>
              </a:rPr>
              <a:t>. It’s based on the requirement  specification of the user and analysis of the existing system, with flexibility for future enhancement. Online HOSTEL MANAGEMENT SYSTEM is very useful for mess fee calculation. </a:t>
            </a: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roducingPowerPoint2007">
  <a:themeElements>
    <a:clrScheme name="Custom 57">
      <a:dk1>
        <a:srgbClr val="262140"/>
      </a:dk1>
      <a:lt1>
        <a:srgbClr val="FFFFFF"/>
      </a:lt1>
      <a:dk2>
        <a:srgbClr val="3A3363"/>
      </a:dk2>
      <a:lt2>
        <a:srgbClr val="FFFFFF"/>
      </a:lt2>
      <a:accent1>
        <a:srgbClr val="F3D569"/>
      </a:accent1>
      <a:accent2>
        <a:srgbClr val="7DC6F3"/>
      </a:accent2>
      <a:accent3>
        <a:srgbClr val="F3D569"/>
      </a:accent3>
      <a:accent4>
        <a:srgbClr val="2F4B83"/>
      </a:accent4>
      <a:accent5>
        <a:srgbClr val="13C4D7"/>
      </a:accent5>
      <a:accent6>
        <a:srgbClr val="07AD85"/>
      </a:accent6>
      <a:hlink>
        <a:srgbClr val="ECBE18"/>
      </a:hlink>
      <a:folHlink>
        <a:srgbClr val="ECBE18"/>
      </a:folHlink>
    </a:clrScheme>
    <a:fontScheme name="Custom 33">
      <a:majorFont>
        <a:latin typeface="Microsoft Sans Serif"/>
        <a:ea typeface=""/>
        <a:cs typeface=""/>
      </a:majorFont>
      <a:minorFont>
        <a:latin typeface="Calibri"/>
        <a:ea typeface=""/>
        <a:cs typeface=""/>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53000"/>
                <a:satMod val="200000"/>
              </a:schemeClr>
              <a:schemeClr val="phClr">
                <a:tint val="78000"/>
                <a:satMod val="230000"/>
              </a:schemeClr>
            </a:duotone>
          </a:blip>
          <a:tile tx="0" ty="0" sx="90000" sy="90000" flip="none" algn="t"/>
        </a:blipFill>
      </a:bgFillStyleLst>
    </a:fmtScheme>
  </a:themeElements>
  <a:objectDefaults/>
  <a:extraClrSchemeLst/>
  <a:extLst>
    <a:ext uri="{05A4C25C-085E-4340-85A3-A5531E510DB2}">
      <thm15:themeFamily xmlns:thm15="http://schemas.microsoft.com/office/thememl/2012/main" xmlns="" name="TF10290551_School project solar system_RVA_v4.potx" id="{6936E391-12B9-401A-9B2C-D330D23EA4C5}" vid="{386534FD-8942-416F-B7BF-315BBC098E4B}"/>
    </a:ext>
  </a:extLst>
</a:theme>
</file>

<file path=docProps/app.xml><?xml version="1.0" encoding="utf-8"?>
<Properties xmlns="http://schemas.openxmlformats.org/officeDocument/2006/extended-properties" xmlns:vt="http://schemas.openxmlformats.org/officeDocument/2006/docPropsVTypes">
  <Template>tf10290551</Template>
  <TotalTime>51</TotalTime>
  <Words>172</Words>
  <Application>Microsoft Office PowerPoint</Application>
  <PresentationFormat>On-screen Show (4:3)</PresentationFormat>
  <Paragraphs>35</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IntroducingPowerPoint2007</vt:lpstr>
      <vt:lpstr>Online Hostel management system</vt:lpstr>
      <vt:lpstr>Team  members</vt:lpstr>
      <vt:lpstr>Background  Study</vt:lpstr>
      <vt:lpstr>Features</vt:lpstr>
      <vt:lpstr>Gantt chart</vt:lpstr>
      <vt:lpstr>Software  Requirements</vt:lpstr>
      <vt:lpstr>Data  flow  diagram </vt:lpstr>
      <vt:lpstr>Document  flow  diagram</vt:lpstr>
      <vt:lpstr>Contribution</vt:lpstr>
      <vt:lpstr>Slide 10</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RASEL</dc:creator>
  <cp:lastModifiedBy>RASEL</cp:lastModifiedBy>
  <cp:revision>15</cp:revision>
  <dcterms:created xsi:type="dcterms:W3CDTF">2006-08-16T00:00:00Z</dcterms:created>
  <dcterms:modified xsi:type="dcterms:W3CDTF">2019-10-18T19:25:15Z</dcterms:modified>
</cp:coreProperties>
</file>

<file path=docProps/thumbnail.jpeg>
</file>